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8" r:id="rId13"/>
    <p:sldId id="270" r:id="rId14"/>
    <p:sldId id="267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8" d="100"/>
          <a:sy n="68" d="100"/>
        </p:scale>
        <p:origin x="499" y="6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56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164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891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55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4/6/2019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012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4/6/2019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41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4/6/2019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464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71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17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90569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11985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938788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0014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53214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43993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254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50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586B75A-687E-405C-8A0B-8D00578BA2C3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126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sz="8000" dirty="0" smtClean="0"/>
              <a:t>GT</a:t>
            </a:r>
            <a:br>
              <a:rPr lang="pt-BR" sz="8000" dirty="0" smtClean="0"/>
            </a:br>
            <a:r>
              <a:rPr lang="pt-BR" sz="8000" dirty="0" smtClean="0"/>
              <a:t>CRIANÇAS PEQUENAS</a:t>
            </a:r>
            <a:endParaRPr lang="pt-BR" sz="8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4205115"/>
            <a:ext cx="6400800" cy="1947333"/>
          </a:xfrm>
        </p:spPr>
        <p:txBody>
          <a:bodyPr>
            <a:normAutofit/>
          </a:bodyPr>
          <a:lstStyle/>
          <a:p>
            <a:r>
              <a:rPr lang="pt-BR" dirty="0" smtClean="0"/>
              <a:t>PLANO AÇÃO REFERÊNCIA</a:t>
            </a:r>
          </a:p>
          <a:p>
            <a:endParaRPr lang="pt-BR" dirty="0"/>
          </a:p>
          <a:p>
            <a:r>
              <a:rPr lang="pt-BR" dirty="0" smtClean="0"/>
              <a:t>Organizando Eixos de trabalho por bimestre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78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TEMOS?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BNCC</a:t>
            </a:r>
          </a:p>
          <a:p>
            <a:r>
              <a:rPr lang="pt-BR" dirty="0"/>
              <a:t>Plano Ação Referência – Minas </a:t>
            </a:r>
            <a:r>
              <a:rPr lang="pt-BR" dirty="0" smtClean="0"/>
              <a:t>Gerais</a:t>
            </a:r>
          </a:p>
          <a:p>
            <a:r>
              <a:rPr lang="pt-BR" dirty="0" smtClean="0"/>
              <a:t>Plano Ação Referência - Uberlândia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247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NÃO TEMOS?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4212" y="685800"/>
            <a:ext cx="9662512" cy="3615267"/>
          </a:xfrm>
        </p:spPr>
        <p:txBody>
          <a:bodyPr/>
          <a:lstStyle/>
          <a:p>
            <a:r>
              <a:rPr lang="pt-BR" dirty="0" smtClean="0"/>
              <a:t>PPP</a:t>
            </a:r>
          </a:p>
          <a:p>
            <a:r>
              <a:rPr lang="pt-BR" dirty="0" smtClean="0"/>
              <a:t>DEFINIÇÃO DE QUAL EIXOS DE TRABALHO TEM RELAÇÃO COM OS </a:t>
            </a:r>
            <a:r>
              <a:rPr lang="pt-BR" dirty="0" err="1" smtClean="0"/>
              <a:t>OADs</a:t>
            </a:r>
            <a:endParaRPr lang="pt-BR" dirty="0" smtClean="0"/>
          </a:p>
          <a:p>
            <a:r>
              <a:rPr lang="pt-BR" dirty="0" smtClean="0"/>
              <a:t>DISTRIBUIÇÃO BIMESTRAL EIXOS DE TRABALHO</a:t>
            </a:r>
          </a:p>
          <a:p>
            <a:r>
              <a:rPr lang="pt-BR" dirty="0" smtClean="0"/>
              <a:t>PROJETOS ESCOLARES SEGUNDO BNCC/PLANO</a:t>
            </a:r>
          </a:p>
          <a:p>
            <a:r>
              <a:rPr lang="pt-BR" dirty="0" smtClean="0"/>
              <a:t>PLANO AULA SEGUNDO BNCC/PLANO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35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TEMOS – Nosso Plano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Introdução</a:t>
            </a:r>
          </a:p>
          <a:p>
            <a:r>
              <a:rPr lang="pt-BR" dirty="0" smtClean="0"/>
              <a:t>Campos de Experiência</a:t>
            </a:r>
          </a:p>
          <a:p>
            <a:r>
              <a:rPr lang="pt-BR" dirty="0" smtClean="0"/>
              <a:t>Direitos de Aprendizagem e Desenvolvimento</a:t>
            </a:r>
          </a:p>
          <a:p>
            <a:r>
              <a:rPr lang="pt-BR" dirty="0" smtClean="0"/>
              <a:t>Objetivos de Aprendizagem e Desenvolvimento</a:t>
            </a:r>
          </a:p>
          <a:p>
            <a:r>
              <a:rPr lang="pt-BR" dirty="0" smtClean="0"/>
              <a:t>Eixos de Trabalho (Saberes e Fazeres)</a:t>
            </a:r>
          </a:p>
          <a:p>
            <a:r>
              <a:rPr lang="pt-BR" dirty="0" smtClean="0"/>
              <a:t>Orientações Didáticas</a:t>
            </a:r>
          </a:p>
          <a:p>
            <a:r>
              <a:rPr lang="pt-BR" dirty="0" smtClean="0"/>
              <a:t>Práticas Pedagógicas</a:t>
            </a:r>
          </a:p>
        </p:txBody>
      </p:sp>
    </p:spTree>
    <p:extLst>
      <p:ext uri="{BB962C8B-B14F-4D97-AF65-F5344CB8AC3E}">
        <p14:creationId xmlns:p14="http://schemas.microsoft.com/office/powerpoint/2010/main" val="400750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Definir um OBJETIVO DE APRENDIZAGEM E DESENVOLVIMENTO por vez.</a:t>
            </a:r>
          </a:p>
          <a:p>
            <a:r>
              <a:rPr lang="pt-BR" dirty="0" smtClean="0"/>
              <a:t>Dentro de cada OAD definir quais EIXOS DE TRABALHO tem a ver com este objetivo.</a:t>
            </a:r>
          </a:p>
          <a:p>
            <a:r>
              <a:rPr lang="pt-BR" dirty="0" smtClean="0"/>
              <a:t>Distribuir os Eixos de Trabalho em 4 bimestres (pode se definir em quais bimestre serão trabalhados, sequencialmente ou alternadamente, um só bimestre ou mais).</a:t>
            </a:r>
          </a:p>
        </p:txBody>
      </p:sp>
    </p:spTree>
    <p:extLst>
      <p:ext uri="{BB962C8B-B14F-4D97-AF65-F5344CB8AC3E}">
        <p14:creationId xmlns:p14="http://schemas.microsoft.com/office/powerpoint/2010/main" val="310122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RESULTADO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Definir um OBJETIVO DE APRENDIZAGEM E DESENVOLVIMENTO por vez.</a:t>
            </a:r>
          </a:p>
          <a:p>
            <a:r>
              <a:rPr lang="pt-BR" dirty="0" smtClean="0"/>
              <a:t>Dentro de cada OAD definir quais EIXOS DE TRABALHO tem a ver com este objetivo.</a:t>
            </a:r>
          </a:p>
          <a:p>
            <a:r>
              <a:rPr lang="pt-BR" dirty="0" smtClean="0"/>
              <a:t>Distribuir os Eixos de Trabalho em 4 bimestres (pode se definir em quais bimestre serão trabalhados, sequencialmente ou alternadamente, um só bimestre ou mais).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24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RESULTADO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Definir um OBJETIVO DE APRENDIZAGEM E DESENVOLVIMENTO por vez.</a:t>
            </a:r>
          </a:p>
          <a:p>
            <a:r>
              <a:rPr lang="pt-BR" dirty="0" smtClean="0"/>
              <a:t>Dentro de cada OAD definir quais EIXOS DE TRABALHO tem a ver com este objetivo.</a:t>
            </a:r>
          </a:p>
          <a:p>
            <a:r>
              <a:rPr lang="pt-BR" dirty="0" smtClean="0"/>
              <a:t>Distribuir os Eixos de Trabalho em 4 bimestres (pode se definir em quais bimestre serão trabalhados, sequencialmente ou alternadamente, um só bimestre ou mais).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9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2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20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RESULTADO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Definir um OBJETIVO DE APRENDIZAGEM E DESENVOLVIMENTO por vez.</a:t>
            </a:r>
          </a:p>
          <a:p>
            <a:r>
              <a:rPr lang="pt-BR" dirty="0" smtClean="0"/>
              <a:t>Dentro de cada OAD definir quais EIXOS DE TRABALHO tem a ver com este objetivo.</a:t>
            </a:r>
          </a:p>
          <a:p>
            <a:r>
              <a:rPr lang="pt-BR" dirty="0" smtClean="0"/>
              <a:t>Distribuir os Eixos de Trabalho em 4 bimestres (pode se definir em quais bimestre serão trabalhados, sequencialmente ou alternadamente, um só bimestre ou mais).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3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3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0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211" y="4487332"/>
            <a:ext cx="8775877" cy="1507067"/>
          </a:xfrm>
        </p:spPr>
        <p:txBody>
          <a:bodyPr/>
          <a:lstStyle/>
          <a:p>
            <a:r>
              <a:rPr lang="pt-BR" dirty="0" smtClean="0"/>
              <a:t>O QUE PRECISO PARA MONTAR AULA?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OBJETIVO DE APRENDIZAGEM E DESENVOLVIMENTO</a:t>
            </a:r>
          </a:p>
          <a:p>
            <a:r>
              <a:rPr lang="pt-BR" dirty="0" smtClean="0"/>
              <a:t>EIXO DE TRABALHO</a:t>
            </a:r>
          </a:p>
          <a:p>
            <a:r>
              <a:rPr lang="pt-BR" dirty="0" smtClean="0"/>
              <a:t>BIMESTRE A SER TRABALHADO O EIXO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956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35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Obrigado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Reny Cury Filho </a:t>
            </a:r>
            <a:r>
              <a:rPr lang="pt-BR" smtClean="0"/>
              <a:t>– Pedagogo da </a:t>
            </a:r>
            <a:r>
              <a:rPr lang="pt-BR" dirty="0" smtClean="0"/>
              <a:t>EMEI Stela </a:t>
            </a:r>
            <a:r>
              <a:rPr lang="pt-BR" dirty="0" err="1" smtClean="0"/>
              <a:t>Carrijo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274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tia">
  <a:themeElements>
    <a:clrScheme name="Fatia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Fati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t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92</TotalTime>
  <Words>339</Words>
  <Application>Microsoft Office PowerPoint</Application>
  <PresentationFormat>Widescreen</PresentationFormat>
  <Paragraphs>44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8" baseType="lpstr">
      <vt:lpstr>Century Gothic</vt:lpstr>
      <vt:lpstr>Wingdings 3</vt:lpstr>
      <vt:lpstr>Fatia</vt:lpstr>
      <vt:lpstr>GT CRIANÇAS PEQUENAS</vt:lpstr>
      <vt:lpstr>O QUE TEMOS?</vt:lpstr>
      <vt:lpstr>O QUE NÃO TEMOS?</vt:lpstr>
      <vt:lpstr>O QUE TEMOS – Nosso Plano</vt:lpstr>
      <vt:lpstr>PROPOSTA</vt:lpstr>
      <vt:lpstr>RESULTADO</vt:lpstr>
      <vt:lpstr>RESULTADO</vt:lpstr>
      <vt:lpstr>Apresentação do PowerPoint</vt:lpstr>
      <vt:lpstr>Apresentação do PowerPoint</vt:lpstr>
      <vt:lpstr>RESULTADO</vt:lpstr>
      <vt:lpstr>Apresentação do PowerPoint</vt:lpstr>
      <vt:lpstr>Apresentação do PowerPoint</vt:lpstr>
      <vt:lpstr>O QUE PRECISO PARA MONTAR AULA?</vt:lpstr>
      <vt:lpstr>Apresentação do PowerPoint</vt:lpstr>
      <vt:lpstr>Obrigado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GT CRIANÇAS PEQUENAS</dc:title>
  <dc:creator>Reny Cury Filho</dc:creator>
  <cp:lastModifiedBy>Reny Cury Filho</cp:lastModifiedBy>
  <cp:revision>11</cp:revision>
  <dcterms:created xsi:type="dcterms:W3CDTF">2019-04-06T18:21:33Z</dcterms:created>
  <dcterms:modified xsi:type="dcterms:W3CDTF">2019-04-06T19:53:44Z</dcterms:modified>
</cp:coreProperties>
</file>